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25"/>
  </p:notesMasterIdLst>
  <p:handoutMasterIdLst>
    <p:handoutMasterId r:id="rId26"/>
  </p:handoutMasterIdLst>
  <p:sldIdLst>
    <p:sldId id="339" r:id="rId5"/>
    <p:sldId id="263" r:id="rId6"/>
    <p:sldId id="256" r:id="rId7"/>
    <p:sldId id="257" r:id="rId8"/>
    <p:sldId id="268" r:id="rId9"/>
    <p:sldId id="267" r:id="rId10"/>
    <p:sldId id="266" r:id="rId11"/>
    <p:sldId id="265" r:id="rId12"/>
    <p:sldId id="264" r:id="rId13"/>
    <p:sldId id="2007577095" r:id="rId14"/>
    <p:sldId id="2007577096" r:id="rId15"/>
    <p:sldId id="2007577099" r:id="rId16"/>
    <p:sldId id="2007577110" r:id="rId17"/>
    <p:sldId id="2007577111" r:id="rId18"/>
    <p:sldId id="2007577097" r:id="rId19"/>
    <p:sldId id="2007577105" r:id="rId20"/>
    <p:sldId id="2007577102" r:id="rId21"/>
    <p:sldId id="2007577103" r:id="rId22"/>
    <p:sldId id="2007577116" r:id="rId23"/>
    <p:sldId id="20075771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39" d="100"/>
          <a:sy n="39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C6AC-8031-497C-B349-9A5EDDF2D40B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164F3-9C65-4213-A083-45C470C3EF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0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65.png"/><Relationship Id="rId4" Type="http://schemas.microsoft.com/office/2007/relationships/hdphoto" Target="../media/hdphoto2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6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microsoft.com/office/2007/relationships/hdphoto" Target="../media/hdphoto10.wdp"/><Relationship Id="rId26" Type="http://schemas.openxmlformats.org/officeDocument/2006/relationships/image" Target="../media/image49.png"/><Relationship Id="rId39" Type="http://schemas.openxmlformats.org/officeDocument/2006/relationships/slide" Target="slide5.xml"/><Relationship Id="rId21" Type="http://schemas.microsoft.com/office/2007/relationships/hdphoto" Target="../media/hdphoto11.wdp"/><Relationship Id="rId34" Type="http://schemas.openxmlformats.org/officeDocument/2006/relationships/image" Target="../media/image53.png"/><Relationship Id="rId42" Type="http://schemas.openxmlformats.org/officeDocument/2006/relationships/slide" Target="slide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9.png"/><Relationship Id="rId2" Type="http://schemas.openxmlformats.org/officeDocument/2006/relationships/image" Target="../media/image36.jpg"/><Relationship Id="rId16" Type="http://schemas.microsoft.com/office/2007/relationships/hdphoto" Target="../media/hdphoto9.wdp"/><Relationship Id="rId29" Type="http://schemas.openxmlformats.org/officeDocument/2006/relationships/image" Target="../media/image51.pn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microsoft.com/office/2007/relationships/hdphoto" Target="../media/hdphoto16.wdp"/><Relationship Id="rId37" Type="http://schemas.openxmlformats.org/officeDocument/2006/relationships/image" Target="../media/image54.png"/><Relationship Id="rId40" Type="http://schemas.openxmlformats.org/officeDocument/2006/relationships/image" Target="../media/image55.png"/><Relationship Id="rId45" Type="http://schemas.openxmlformats.org/officeDocument/2006/relationships/slide" Target="slide7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microsoft.com/office/2007/relationships/hdphoto" Target="../media/hdphoto12.wdp"/><Relationship Id="rId28" Type="http://schemas.openxmlformats.org/officeDocument/2006/relationships/image" Target="../media/image50.png"/><Relationship Id="rId36" Type="http://schemas.openxmlformats.org/officeDocument/2006/relationships/slide" Target="slide4.xml"/><Relationship Id="rId49" Type="http://schemas.openxmlformats.org/officeDocument/2006/relationships/image" Target="../media/image58.png"/><Relationship Id="rId10" Type="http://schemas.microsoft.com/office/2007/relationships/hdphoto" Target="../media/hdphoto6.wdp"/><Relationship Id="rId19" Type="http://schemas.openxmlformats.org/officeDocument/2006/relationships/image" Target="../media/image45.png"/><Relationship Id="rId31" Type="http://schemas.openxmlformats.org/officeDocument/2006/relationships/image" Target="../media/image52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40.png"/><Relationship Id="rId14" Type="http://schemas.microsoft.com/office/2007/relationships/hdphoto" Target="../media/hdphoto8.wdp"/><Relationship Id="rId22" Type="http://schemas.openxmlformats.org/officeDocument/2006/relationships/image" Target="../media/image47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6.png"/><Relationship Id="rId48" Type="http://schemas.openxmlformats.org/officeDocument/2006/relationships/slide" Target="slide8.xml"/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57.png"/><Relationship Id="rId20" Type="http://schemas.openxmlformats.org/officeDocument/2006/relationships/image" Target="../media/image46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1475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Thứ ba 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3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Toán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33600" y="1785554"/>
            <a:ext cx="964231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Bài 16 : Lít (Tiết 1 – trang 62,63)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16: LÍT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78322" y="310435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Bài 3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74840" y="1035461"/>
            <a:ext cx="964231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a) Lượng nước ở bình A là 4 cốc.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C55258B-85D1-4B34-9887-8D2944F5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392" y="1799076"/>
            <a:ext cx="964231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Lượng nước ở bình B là 6 cốc.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01164F0-C4BC-4499-904A-8D140456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07" y="2538069"/>
            <a:ext cx="964231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b) Lượng nước ở bình B nhiều hơn lượng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nước bình A là 2 cốc ( vì 6 – 4 =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5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371</Words>
  <Application>Microsoft Office PowerPoint</Application>
  <PresentationFormat>Màn hình rộng</PresentationFormat>
  <Paragraphs>85</Paragraphs>
  <Slides>20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20</vt:i4>
      </vt:variant>
    </vt:vector>
  </HeadingPairs>
  <TitlesOfParts>
    <vt:vector size="33" baseType="lpstr">
      <vt:lpstr>等线</vt:lpstr>
      <vt:lpstr>Microsoft YaHei</vt:lpstr>
      <vt:lpstr>Arial</vt:lpstr>
      <vt:lpstr>Arial-Rounded</vt:lpstr>
      <vt:lpstr>Book Antiqua</vt:lpstr>
      <vt:lpstr>Calibri</vt:lpstr>
      <vt:lpstr>HP001 4 hàng</vt:lpstr>
      <vt:lpstr>Times New Roman</vt:lpstr>
      <vt:lpstr>UTM Avo</vt:lpstr>
      <vt:lpstr>Office Theme</vt:lpstr>
      <vt:lpstr>5_Office Theme</vt:lpstr>
      <vt:lpstr>1_Office Theme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17</cp:revision>
  <dcterms:created xsi:type="dcterms:W3CDTF">2021-07-24T01:07:49Z</dcterms:created>
  <dcterms:modified xsi:type="dcterms:W3CDTF">2021-10-29T09:28:42Z</dcterms:modified>
</cp:coreProperties>
</file>